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8" r:id="rId3"/>
    <p:sldId id="260" r:id="rId4"/>
    <p:sldId id="261" r:id="rId5"/>
    <p:sldId id="259" r:id="rId6"/>
  </p:sldIdLst>
  <p:sldSz cx="9144000" cy="5143500" type="screen16x9"/>
  <p:notesSz cx="6858000" cy="9144000"/>
  <p:embeddedFontLst>
    <p:embeddedFont>
      <p:font typeface="Comfortaa" charset="0"/>
      <p:regular r:id="rId8"/>
      <p:bold r:id="rId9"/>
    </p:embeddedFont>
    <p:embeddedFont>
      <p:font typeface="Lato" charset="0"/>
      <p:regular r:id="rId10"/>
      <p:bold r:id="rId11"/>
      <p:italic r:id="rId12"/>
      <p:boldItalic r:id="rId13"/>
    </p:embeddedFont>
    <p:embeddedFont>
      <p:font typeface="Raleway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8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368317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6fa3c8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8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6fa3c89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6fa3c89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6fa3c89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6fa3c89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6fa3c89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6fa3c89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6fa3c89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6fa3c89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6fa3c89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7002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Практика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підготовки списку використаних джерел</a:t>
            </a:r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Викладач - доцент Бондаренко Лідія Григорівна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265500" y="19126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79;p14"/>
          <p:cNvSpPr txBox="1">
            <a:spLocks noGrp="1"/>
          </p:cNvSpPr>
          <p:nvPr>
            <p:ph type="body" idx="2"/>
          </p:nvPr>
        </p:nvSpPr>
        <p:spPr>
          <a:xfrm>
            <a:off x="4939500" y="317241"/>
            <a:ext cx="3837000" cy="410205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Шановні </a:t>
            </a:r>
            <a:endParaRPr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здобувачі вищої освіти! </a:t>
            </a:r>
            <a:endParaRPr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Вам складно оформити </a:t>
            </a:r>
            <a:r>
              <a:rPr lang="ru" sz="2000" b="1" u="sng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список використаних джерел</a:t>
            </a:r>
            <a:r>
              <a:rPr lang="ru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до реферату, статті, курсової чи кваліфікайної роботи? Тоді цей курс для ВАС. 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6" name="Google Shape;28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4563" y="858416"/>
            <a:ext cx="3601616" cy="32937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949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265500" y="19126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body" idx="2"/>
          </p:nvPr>
        </p:nvSpPr>
        <p:spPr>
          <a:xfrm>
            <a:off x="4939500" y="317241"/>
            <a:ext cx="3837000" cy="410205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Його </a:t>
            </a:r>
            <a:r>
              <a:rPr lang="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викладач має бібліотечну освіту і досвід читання дисципліни для студентів Київського національного університету культури і мистецтв. </a:t>
            </a:r>
            <a:endParaRPr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0" name="Google Shape;8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3914" y="158621"/>
            <a:ext cx="4021494" cy="47026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683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265500" y="19126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body" idx="2"/>
          </p:nvPr>
        </p:nvSpPr>
        <p:spPr>
          <a:xfrm>
            <a:off x="4939500" y="765110"/>
            <a:ext cx="3837000" cy="365419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uk-UA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uk-UA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uk-UA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Ви </a:t>
            </a:r>
            <a:r>
              <a:rPr lang="uk-UA" sz="1400" dirty="0" smtClean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дізнаєтеся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, що таке: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з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она бібліографічного опису;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е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лемент бібліографічного опису;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в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иди бібліографічного опису.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uk-UA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Ви </a:t>
            </a:r>
            <a:r>
              <a:rPr lang="uk-UA" sz="1400" dirty="0" smtClean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навчитеся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 складати опис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з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бірника;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с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татті;</a:t>
            </a:r>
          </a:p>
          <a:p>
            <a:pPr marL="285750" lvl="0" indent="-285750" algn="ctr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</a:pP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е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лектронного документа;</a:t>
            </a:r>
          </a:p>
          <a:p>
            <a:pPr marL="285750" indent="-285750" algn="ctr">
              <a:buFont typeface="Wingdings" pitchFamily="2" charset="2"/>
              <a:buChar char="ü"/>
            </a:pP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документа, </a:t>
            </a: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що 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має </a:t>
            </a: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індивідуального 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автора;</a:t>
            </a:r>
          </a:p>
          <a:p>
            <a:pPr marL="285750" indent="-285750" algn="ctr">
              <a:buFont typeface="Wingdings" pitchFamily="2" charset="2"/>
              <a:buChar char="ü"/>
            </a:pP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д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окумента колективу авторів;</a:t>
            </a:r>
          </a:p>
          <a:p>
            <a:pPr marL="285750" indent="-285750" algn="ctr">
              <a:buFont typeface="Wingdings" pitchFamily="2" charset="2"/>
              <a:buChar char="ü"/>
            </a:pP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б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агатотомного видання;</a:t>
            </a:r>
          </a:p>
          <a:p>
            <a:pPr marL="285750" indent="-285750" algn="ctr">
              <a:buFont typeface="Wingdings" pitchFamily="2" charset="2"/>
              <a:buChar char="ü"/>
            </a:pP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а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втореферату дисертації та багатьох інших документів.</a:t>
            </a:r>
          </a:p>
          <a:p>
            <a:pPr marL="0" indent="0" algn="ctr">
              <a:buNone/>
            </a:pPr>
            <a:endParaRPr lang="uk-UA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uk-UA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uk-UA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uk-UA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2050" name="Picture 2" descr="C:\Users\user\Desktop\ДСТУ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65" y="755780"/>
            <a:ext cx="4105469" cy="331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171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265500" y="19126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body" idx="2"/>
          </p:nvPr>
        </p:nvSpPr>
        <p:spPr>
          <a:xfrm>
            <a:off x="4939500" y="317241"/>
            <a:ext cx="3837000" cy="410205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Записуйтеся  на курс </a:t>
            </a:r>
            <a:r>
              <a:rPr lang="ru" sz="1600" b="1" dirty="0" smtClean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«Практика підготовки списку використаних джерел»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і </a:t>
            </a:r>
            <a:r>
              <a:rPr lang="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переконайтеся</a:t>
            </a:r>
            <a:r>
              <a:rPr lang="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, що </a:t>
            </a:r>
            <a:r>
              <a:rPr lang="ru" sz="1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бібліографічний опис - це просто </a:t>
            </a:r>
            <a:r>
              <a:rPr lang="ru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та </a:t>
            </a:r>
            <a:r>
              <a:rPr lang="ru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цікаво</a:t>
            </a:r>
            <a:r>
              <a:rPr lang="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fortaa"/>
                <a:ea typeface="Comfortaa"/>
                <a:cs typeface="Comfortaa"/>
                <a:sym typeface="Comfortaa"/>
              </a:rPr>
              <a:t>!</a:t>
            </a:r>
            <a:endParaRPr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026" name="Picture 2" descr="C:\Users\user\Desktop\бібліографі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66" y="1026366"/>
            <a:ext cx="3019425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474345"/>
      </p:ext>
    </p:extLst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128</Words>
  <Application>Microsoft Office PowerPoint</Application>
  <PresentationFormat>Экран (16:9)</PresentationFormat>
  <Paragraphs>28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Comfortaa</vt:lpstr>
      <vt:lpstr>Lato</vt:lpstr>
      <vt:lpstr>Wingdings</vt:lpstr>
      <vt:lpstr>Raleway</vt:lpstr>
      <vt:lpstr>Swiss</vt:lpstr>
      <vt:lpstr>Практика  підготовки списку використаних джерел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 підготовки списку використаних джерел</dc:title>
  <cp:lastModifiedBy>user</cp:lastModifiedBy>
  <cp:revision>6</cp:revision>
  <dcterms:modified xsi:type="dcterms:W3CDTF">2020-05-19T15:54:16Z</dcterms:modified>
</cp:coreProperties>
</file>